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60" y="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0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66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3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37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6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7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08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5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09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9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0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EAC5-C97C-42BD-9DFD-8C54537D146E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7BFA4-4293-4EF5-B1AB-409A9C5ED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629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Kiersten</a:t>
            </a:r>
            <a:r>
              <a:rPr lang="en-US" dirty="0" smtClean="0"/>
              <a:t> </a:t>
            </a:r>
            <a:r>
              <a:rPr lang="en-US" dirty="0" err="1" smtClean="0"/>
              <a:t>Baalson</a:t>
            </a:r>
            <a:r>
              <a:rPr lang="en-US" dirty="0" smtClean="0"/>
              <a:t>, </a:t>
            </a:r>
            <a:r>
              <a:rPr lang="en-US" dirty="0" err="1" smtClean="0"/>
              <a:t>Tonisha</a:t>
            </a:r>
            <a:r>
              <a:rPr lang="en-US" dirty="0" smtClean="0"/>
              <a:t> </a:t>
            </a:r>
            <a:r>
              <a:rPr lang="en-US" dirty="0" err="1" smtClean="0"/>
              <a:t>Pralle</a:t>
            </a:r>
            <a:r>
              <a:rPr lang="en-US" dirty="0" smtClean="0"/>
              <a:t>, and Ashley Blum</a:t>
            </a:r>
            <a:endParaRPr lang="en-US" dirty="0"/>
          </a:p>
        </p:txBody>
      </p:sp>
      <p:pic>
        <p:nvPicPr>
          <p:cNvPr id="1027" name="Picture 3" descr="C:\Program Files (x86)\Microsoft Office\MEDIA\CAGCAT10\j02055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33400"/>
            <a:ext cx="2133600" cy="195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ock"/>
          <p:cNvSpPr>
            <a:spLocks noEditPoints="1" noChangeArrowheads="1"/>
          </p:cNvSpPr>
          <p:nvPr/>
        </p:nvSpPr>
        <p:spPr bwMode="auto">
          <a:xfrm>
            <a:off x="838200" y="5162550"/>
            <a:ext cx="938212" cy="11811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6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3331">
              <a:srgbClr val="6581CA"/>
            </a:gs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always back up your files because if you are hacked, your files will be safe.</a:t>
            </a:r>
          </a:p>
          <a:p>
            <a:r>
              <a:rPr lang="en-US" dirty="0" smtClean="0"/>
              <a:t>If you are hacked you should tell a trusted adult right when it starts happening.</a:t>
            </a:r>
          </a:p>
          <a:p>
            <a:r>
              <a:rPr lang="en-US" dirty="0" smtClean="0"/>
              <a:t>A virus put on computers by criminals is also known as malware.</a:t>
            </a:r>
          </a:p>
          <a:p>
            <a:endParaRPr lang="en-US" dirty="0"/>
          </a:p>
        </p:txBody>
      </p:sp>
      <p:pic>
        <p:nvPicPr>
          <p:cNvPr id="2050" name="Picture 2" descr="C:\Users\Baalson\AppData\Local\Microsoft\Windows\Temporary Internet Files\Content.IE5\E6GZ944G\MC90043394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95800"/>
            <a:ext cx="1704975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084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Software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should always do a background check on the companies you are buying software from because it could be a scam.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Never buy software from an unexpected pop up.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Just because you are familiar with the name of a software system doesn’t make it safe.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laptop"/>
          <p:cNvSpPr>
            <a:spLocks noEditPoints="1" noChangeArrowheads="1"/>
          </p:cNvSpPr>
          <p:nvPr/>
        </p:nvSpPr>
        <p:spPr bwMode="auto">
          <a:xfrm>
            <a:off x="6934200" y="381000"/>
            <a:ext cx="1295400" cy="10572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Encrypting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Encrypted means that a site is protected, and you can usually tell if the address has https in it.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s ,in https, stands for secure which means that the website is usually encrypted.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Some websites only have https on the sign in page of a site, but you should always check to make sure all of them do.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78196"/>
            <a:ext cx="1420434" cy="1450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850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longer a password is the harder it is to hack. </a:t>
            </a:r>
          </a:p>
          <a:p>
            <a:r>
              <a:rPr lang="en-US" dirty="0" smtClean="0"/>
              <a:t>Keep your passwords a secret, and do not share them with anyone.</a:t>
            </a:r>
          </a:p>
          <a:p>
            <a:r>
              <a:rPr lang="en-US" dirty="0" smtClean="0"/>
              <a:t>You should try to use different passwords for different things.</a:t>
            </a:r>
          </a:p>
          <a:p>
            <a:r>
              <a:rPr lang="en-US" dirty="0" smtClean="0"/>
              <a:t>Never give your password to anything or anyone who asks for it.</a:t>
            </a:r>
          </a:p>
          <a:p>
            <a:endParaRPr lang="en-US" dirty="0"/>
          </a:p>
        </p:txBody>
      </p:sp>
      <p:pic>
        <p:nvPicPr>
          <p:cNvPr id="5122" name="Picture 2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1312325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533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227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Digital Security</vt:lpstr>
      <vt:lpstr>Security</vt:lpstr>
      <vt:lpstr>Software</vt:lpstr>
      <vt:lpstr>Encrypting </vt:lpstr>
      <vt:lpstr>Passwords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Security</dc:title>
  <dc:creator>Baalson</dc:creator>
  <cp:lastModifiedBy>Technology Director</cp:lastModifiedBy>
  <cp:revision>5</cp:revision>
  <dcterms:created xsi:type="dcterms:W3CDTF">2012-08-27T02:09:32Z</dcterms:created>
  <dcterms:modified xsi:type="dcterms:W3CDTF">2012-08-29T17:34:10Z</dcterms:modified>
</cp:coreProperties>
</file>